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2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6307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07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8265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77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6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71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4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5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0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9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6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2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9C6F-CE90-45AE-BBE5-B5A68E20E358}" type="datetimeFigureOut">
              <a:rPr lang="en-US" smtClean="0"/>
              <a:t>22-Feb-20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1F0AE2-17F6-4D16-A0F8-EE2DAE835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56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2159" y="1560923"/>
            <a:ext cx="7766936" cy="1646302"/>
          </a:xfrm>
        </p:spPr>
        <p:txBody>
          <a:bodyPr/>
          <a:lstStyle/>
          <a:p>
            <a:r>
              <a:rPr lang="en-US" sz="6600" b="1" dirty="0"/>
              <a:t>Writing Skills</a:t>
            </a:r>
            <a:r>
              <a:rPr lang="en-US" sz="6600" dirty="0">
                <a:solidFill>
                  <a:schemeClr val="tx1"/>
                </a:solidFill>
              </a:rPr>
              <a:t/>
            </a:r>
            <a:br>
              <a:rPr lang="en-US" sz="6600" dirty="0">
                <a:solidFill>
                  <a:schemeClr val="tx1"/>
                </a:solidFill>
              </a:rPr>
            </a:b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5998" y="3207225"/>
            <a:ext cx="7766936" cy="271590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By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Rani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Sarode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62" y="635687"/>
            <a:ext cx="3858090" cy="224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09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32" y="2424752"/>
            <a:ext cx="8596668" cy="1320800"/>
          </a:xfrm>
        </p:spPr>
        <p:txBody>
          <a:bodyPr>
            <a:noAutofit/>
          </a:bodyPr>
          <a:lstStyle/>
          <a:p>
            <a:r>
              <a:rPr lang="en-US" sz="88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054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Writing Skills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185391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Writing Skills is one of the skills of language as well as communication.</a:t>
            </a:r>
            <a:endParaRPr lang="en-US" sz="2800" dirty="0"/>
          </a:p>
          <a:p>
            <a:r>
              <a:rPr lang="en-US" sz="2800" b="1" dirty="0"/>
              <a:t>Written Communication is one of the methods of communication.</a:t>
            </a:r>
            <a:endParaRPr lang="en-US" sz="2800" dirty="0"/>
          </a:p>
          <a:p>
            <a:r>
              <a:rPr lang="en-US" sz="2800" b="1" dirty="0"/>
              <a:t>It is the process of passing information, thoughts, ideas, etc. from one person to another person through written mode.</a:t>
            </a:r>
            <a:endParaRPr lang="en-US" sz="2800" dirty="0"/>
          </a:p>
          <a:p>
            <a:r>
              <a:rPr lang="en-US" sz="2800" b="1" dirty="0"/>
              <a:t>It is very useful media of communication but it requires an art and skill. </a:t>
            </a:r>
            <a:endParaRPr lang="en-US" sz="2800" dirty="0"/>
          </a:p>
          <a:p>
            <a:r>
              <a:rPr lang="en-US" sz="2800" b="1" dirty="0"/>
              <a:t>Skill is very essential in Written Communication.</a:t>
            </a:r>
            <a:endParaRPr lang="en-US" sz="2800" dirty="0"/>
          </a:p>
          <a:p>
            <a:r>
              <a:rPr lang="en-US" sz="2800" b="1" dirty="0"/>
              <a:t>Writing Skills can be developed through the effective writing exercise.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50377"/>
            <a:ext cx="8596668" cy="55909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>
                <a:solidFill>
                  <a:srgbClr val="FFFF00"/>
                </a:solidFill>
              </a:rPr>
              <a:t>Letter</a:t>
            </a:r>
          </a:p>
          <a:p>
            <a:pPr marL="0" indent="0" algn="ctr">
              <a:buNone/>
            </a:pPr>
            <a:endParaRPr lang="en-US" sz="4800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FFFF00"/>
                </a:solidFill>
              </a:rPr>
              <a:t>Types</a:t>
            </a:r>
          </a:p>
          <a:p>
            <a:pPr marL="0" indent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Informal Letter		</a:t>
            </a:r>
            <a:r>
              <a:rPr lang="en-US" sz="2800" dirty="0" smtClean="0"/>
              <a:t>				</a:t>
            </a:r>
            <a:r>
              <a:rPr lang="en-US" sz="2800" dirty="0" smtClean="0">
                <a:solidFill>
                  <a:srgbClr val="FFFF00"/>
                </a:solidFill>
              </a:rPr>
              <a:t>Formal Letter</a:t>
            </a:r>
          </a:p>
          <a:p>
            <a:pPr marL="0" indent="0">
              <a:buNone/>
            </a:pPr>
            <a:r>
              <a:rPr lang="en-US" sz="2800" dirty="0" smtClean="0"/>
              <a:t>Mother, Father, Brother,			Official, Business</a:t>
            </a:r>
          </a:p>
          <a:p>
            <a:pPr marL="0" indent="0">
              <a:buNone/>
            </a:pPr>
            <a:r>
              <a:rPr lang="en-US" sz="2800" dirty="0" smtClean="0"/>
              <a:t>Sister, Uncle and 					and Administration </a:t>
            </a:r>
          </a:p>
          <a:p>
            <a:pPr marL="0" indent="0">
              <a:buNone/>
            </a:pPr>
            <a:r>
              <a:rPr lang="en-US" sz="2800" dirty="0" smtClean="0"/>
              <a:t>Relatives									Letters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951630" y="1610436"/>
            <a:ext cx="6155140" cy="40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51630" y="1692322"/>
            <a:ext cx="0" cy="1105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106770" y="1610436"/>
            <a:ext cx="0" cy="1132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72251" y="1241946"/>
            <a:ext cx="13648" cy="409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75668" y="2797791"/>
            <a:ext cx="53532" cy="3243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065283" y="2743200"/>
            <a:ext cx="5987954" cy="54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2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Forms of Written Communication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69242"/>
            <a:ext cx="8596668" cy="528168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Notices									Memos</a:t>
            </a:r>
            <a:endParaRPr lang="en-US" sz="2400" dirty="0"/>
          </a:p>
          <a:p>
            <a:r>
              <a:rPr lang="en-US" sz="2400" b="1" dirty="0" smtClean="0"/>
              <a:t>Deeds										Resolutions</a:t>
            </a:r>
            <a:endParaRPr lang="en-US" sz="2400" dirty="0"/>
          </a:p>
          <a:p>
            <a:r>
              <a:rPr lang="en-US" sz="2400" b="1" dirty="0" smtClean="0"/>
              <a:t>Affidavits									Complaints</a:t>
            </a:r>
            <a:endParaRPr lang="en-US" sz="2400" dirty="0"/>
          </a:p>
          <a:p>
            <a:r>
              <a:rPr lang="en-US" sz="2400" b="1" dirty="0" smtClean="0"/>
              <a:t>Reports									Financial </a:t>
            </a:r>
            <a:r>
              <a:rPr lang="en-US" sz="2400" b="1" dirty="0"/>
              <a:t>Statement</a:t>
            </a:r>
            <a:endParaRPr lang="en-US" sz="2400" dirty="0"/>
          </a:p>
          <a:p>
            <a:r>
              <a:rPr lang="en-US" sz="2400" b="1" dirty="0"/>
              <a:t>Appointment </a:t>
            </a:r>
            <a:r>
              <a:rPr lang="en-US" sz="2400" b="1" dirty="0" smtClean="0"/>
              <a:t>Letter						Promotion </a:t>
            </a:r>
            <a:r>
              <a:rPr lang="en-US" sz="2400" b="1" dirty="0"/>
              <a:t>Letter</a:t>
            </a:r>
            <a:endParaRPr lang="en-US" sz="2400" dirty="0"/>
          </a:p>
          <a:p>
            <a:r>
              <a:rPr lang="en-US" sz="2400" b="1" dirty="0"/>
              <a:t>Resignation </a:t>
            </a:r>
            <a:r>
              <a:rPr lang="en-US" sz="2400" b="1" dirty="0" smtClean="0"/>
              <a:t>Letter						Termination </a:t>
            </a:r>
            <a:r>
              <a:rPr lang="en-US" sz="2400" b="1" dirty="0"/>
              <a:t>Letter</a:t>
            </a:r>
            <a:endParaRPr lang="en-US" sz="2400" dirty="0"/>
          </a:p>
          <a:p>
            <a:r>
              <a:rPr lang="en-US" sz="2400" b="1" dirty="0"/>
              <a:t>Joining </a:t>
            </a:r>
            <a:r>
              <a:rPr lang="en-US" sz="2400" b="1" dirty="0" smtClean="0"/>
              <a:t>Letter							Rules</a:t>
            </a:r>
            <a:endParaRPr lang="en-US" sz="2400" dirty="0"/>
          </a:p>
          <a:p>
            <a:r>
              <a:rPr lang="en-US" sz="2400" b="1" dirty="0" smtClean="0"/>
              <a:t>Orders										Manuals</a:t>
            </a:r>
            <a:endParaRPr lang="en-US" sz="2400" dirty="0"/>
          </a:p>
          <a:p>
            <a:r>
              <a:rPr lang="en-US" sz="2400" b="1" dirty="0"/>
              <a:t>Policy </a:t>
            </a:r>
            <a:r>
              <a:rPr lang="en-US" sz="2400" b="1" dirty="0" smtClean="0"/>
              <a:t>Matters							Minutes</a:t>
            </a:r>
            <a:endParaRPr lang="en-US" sz="2400" dirty="0"/>
          </a:p>
          <a:p>
            <a:r>
              <a:rPr lang="en-US" sz="2400" b="1" dirty="0" smtClean="0"/>
              <a:t>Agenda									Curriculum </a:t>
            </a:r>
            <a:r>
              <a:rPr lang="en-US" sz="2400" b="1" dirty="0"/>
              <a:t>Vitae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8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8406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/>
              <a:t>Letter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41471"/>
            <a:ext cx="8596668" cy="55367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Letter Writing is the most important means of communication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Principles and Qualities of Formal/ Business Letter</a:t>
            </a:r>
            <a:endParaRPr lang="en-US" sz="2400" dirty="0"/>
          </a:p>
          <a:p>
            <a:r>
              <a:rPr lang="en-US" sz="2400" b="1" dirty="0"/>
              <a:t>Clarity of:</a:t>
            </a:r>
            <a:endParaRPr lang="en-US" sz="2400" dirty="0"/>
          </a:p>
          <a:p>
            <a:r>
              <a:rPr lang="en-US" sz="2400" b="1" dirty="0"/>
              <a:t>Thought</a:t>
            </a:r>
            <a:endParaRPr lang="en-US" sz="2400" dirty="0"/>
          </a:p>
          <a:p>
            <a:r>
              <a:rPr lang="en-US" sz="2400" b="1" dirty="0"/>
              <a:t>Expression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Use single words for long phrases</a:t>
            </a:r>
            <a:endParaRPr lang="en-US" sz="2400" dirty="0"/>
          </a:p>
          <a:p>
            <a:r>
              <a:rPr lang="en-US" sz="2400" b="1" dirty="0"/>
              <a:t>e.g. At all times- always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Avoid double entry</a:t>
            </a:r>
            <a:endParaRPr lang="en-US" sz="2400" dirty="0"/>
          </a:p>
          <a:p>
            <a:r>
              <a:rPr lang="en-US" sz="2400" b="1" dirty="0"/>
              <a:t>e.g. Actual fact- fact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11.00 a.m. in the morning- 11.00 a.m.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86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Things to Avoid…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6314"/>
            <a:ext cx="8596668" cy="5127316"/>
          </a:xfrm>
        </p:spPr>
        <p:txBody>
          <a:bodyPr>
            <a:normAutofit/>
          </a:bodyPr>
          <a:lstStyle/>
          <a:p>
            <a:r>
              <a:rPr lang="en-US" sz="2800" b="1" dirty="0"/>
              <a:t>Avoid Jargons</a:t>
            </a:r>
            <a:endParaRPr lang="en-US" sz="2800" dirty="0"/>
          </a:p>
          <a:p>
            <a:r>
              <a:rPr lang="en-US" sz="2800" b="1" dirty="0"/>
              <a:t>Jargon refers to the special language of a trade, profession or a field of study</a:t>
            </a:r>
            <a:endParaRPr lang="en-US" sz="2800" dirty="0"/>
          </a:p>
          <a:p>
            <a:r>
              <a:rPr lang="en-US" sz="2800" b="1" dirty="0"/>
              <a:t>Avoid Ambiguity</a:t>
            </a:r>
            <a:endParaRPr lang="en-US" sz="2800" dirty="0"/>
          </a:p>
          <a:p>
            <a:r>
              <a:rPr lang="en-US" sz="2800" b="1" dirty="0"/>
              <a:t>If your message conveys more than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800" b="1" dirty="0"/>
              <a:t> thing, it is ambiguous.</a:t>
            </a:r>
            <a:endParaRPr lang="en-US" sz="2800" dirty="0"/>
          </a:p>
          <a:p>
            <a:r>
              <a:rPr lang="en-US" sz="2800" b="1" dirty="0"/>
              <a:t>Use short sentences</a:t>
            </a:r>
            <a:endParaRPr lang="en-US" sz="2800" dirty="0"/>
          </a:p>
          <a:p>
            <a:r>
              <a:rPr lang="en-US" sz="2800" b="1" dirty="0"/>
              <a:t>If a sentence runs beyond 30 words it is better to break it up in two sentences.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Do’s…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Completeness</a:t>
            </a:r>
            <a:endParaRPr lang="en-US" sz="4000" dirty="0"/>
          </a:p>
          <a:p>
            <a:r>
              <a:rPr lang="en-US" sz="4000" b="1" dirty="0"/>
              <a:t>Courtesy</a:t>
            </a:r>
            <a:endParaRPr lang="en-US" sz="4000" dirty="0"/>
          </a:p>
          <a:p>
            <a:r>
              <a:rPr lang="en-US" sz="4000" b="1" dirty="0"/>
              <a:t>Correctness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475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Layout of Formal Letter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(Parts of formal Letter)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2666"/>
            <a:ext cx="8596668" cy="5332033"/>
          </a:xfrm>
        </p:spPr>
        <p:txBody>
          <a:bodyPr>
            <a:normAutofit/>
          </a:bodyPr>
          <a:lstStyle/>
          <a:p>
            <a:r>
              <a:rPr lang="en-US" b="1" dirty="0"/>
              <a:t>Heading</a:t>
            </a:r>
            <a:endParaRPr lang="en-US" dirty="0"/>
          </a:p>
          <a:p>
            <a:r>
              <a:rPr lang="en-US" b="1" dirty="0"/>
              <a:t>Date</a:t>
            </a:r>
            <a:endParaRPr lang="en-US" dirty="0"/>
          </a:p>
          <a:p>
            <a:r>
              <a:rPr lang="en-US" b="1" dirty="0"/>
              <a:t>Reference No.</a:t>
            </a:r>
            <a:endParaRPr lang="en-US" dirty="0"/>
          </a:p>
          <a:p>
            <a:r>
              <a:rPr lang="en-US" b="1" dirty="0"/>
              <a:t>Inside Address</a:t>
            </a:r>
            <a:endParaRPr lang="en-US" dirty="0"/>
          </a:p>
          <a:p>
            <a:r>
              <a:rPr lang="en-US" b="1" dirty="0"/>
              <a:t>The Attention Line</a:t>
            </a:r>
            <a:endParaRPr lang="en-US" dirty="0"/>
          </a:p>
          <a:p>
            <a:r>
              <a:rPr lang="en-US" b="1" dirty="0"/>
              <a:t>Salutation</a:t>
            </a:r>
            <a:endParaRPr lang="en-US" dirty="0"/>
          </a:p>
          <a:p>
            <a:r>
              <a:rPr lang="en-US" b="1" dirty="0"/>
              <a:t>Subject Line</a:t>
            </a:r>
            <a:endParaRPr lang="en-US" dirty="0"/>
          </a:p>
          <a:p>
            <a:r>
              <a:rPr lang="en-US" b="1" dirty="0"/>
              <a:t>Body of the Letter</a:t>
            </a:r>
            <a:endParaRPr lang="en-US" dirty="0"/>
          </a:p>
          <a:p>
            <a:r>
              <a:rPr lang="en-US" b="1" dirty="0"/>
              <a:t>Complimentary Close</a:t>
            </a:r>
            <a:endParaRPr lang="en-US" dirty="0"/>
          </a:p>
          <a:p>
            <a:r>
              <a:rPr lang="en-US" b="1" dirty="0"/>
              <a:t>Signature</a:t>
            </a:r>
            <a:endParaRPr lang="en-US" dirty="0"/>
          </a:p>
          <a:p>
            <a:r>
              <a:rPr lang="en-US" b="1" dirty="0"/>
              <a:t>Enclosures</a:t>
            </a:r>
            <a:endParaRPr lang="en-US" dirty="0"/>
          </a:p>
          <a:p>
            <a:r>
              <a:rPr lang="en-US" b="1" dirty="0"/>
              <a:t>The carbon copy to notation</a:t>
            </a:r>
            <a:endParaRPr lang="en-US" dirty="0"/>
          </a:p>
          <a:p>
            <a:r>
              <a:rPr lang="en-US" b="1" dirty="0"/>
              <a:t>The Post Script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528" y="2465695"/>
            <a:ext cx="8596668" cy="1320800"/>
          </a:xfrm>
        </p:spPr>
        <p:txBody>
          <a:bodyPr>
            <a:noAutofit/>
          </a:bodyPr>
          <a:lstStyle/>
          <a:p>
            <a:r>
              <a:rPr lang="en-US" sz="8800" dirty="0"/>
              <a:t>Any Questions</a:t>
            </a:r>
            <a:r>
              <a:rPr lang="en-US" sz="8800" dirty="0" smtClean="0"/>
              <a:t>???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94576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254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Facet</vt:lpstr>
      <vt:lpstr>Writing Skills </vt:lpstr>
      <vt:lpstr>Writing Skills </vt:lpstr>
      <vt:lpstr>PowerPoint Presentation</vt:lpstr>
      <vt:lpstr>Forms of Written Communication </vt:lpstr>
      <vt:lpstr>Letter </vt:lpstr>
      <vt:lpstr>Things to Avoid…</vt:lpstr>
      <vt:lpstr>Do’s…</vt:lpstr>
      <vt:lpstr>Layout of Formal Letter (Parts of formal Letter) </vt:lpstr>
      <vt:lpstr>Any Questions???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Skills </dc:title>
  <dc:creator>ADMIN</dc:creator>
  <cp:lastModifiedBy>IQAC</cp:lastModifiedBy>
  <cp:revision>8</cp:revision>
  <dcterms:created xsi:type="dcterms:W3CDTF">2018-09-06T13:52:38Z</dcterms:created>
  <dcterms:modified xsi:type="dcterms:W3CDTF">2020-02-22T06:21:24Z</dcterms:modified>
</cp:coreProperties>
</file>